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56" r:id="rId3"/>
    <p:sldId id="257" r:id="rId4"/>
    <p:sldId id="258" r:id="rId5"/>
    <p:sldId id="259" r:id="rId6"/>
    <p:sldId id="281" r:id="rId7"/>
    <p:sldId id="280" r:id="rId8"/>
    <p:sldId id="277" r:id="rId9"/>
    <p:sldId id="278" r:id="rId10"/>
    <p:sldId id="279" r:id="rId11"/>
    <p:sldId id="282"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FFCCCC"/>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63" autoAdjust="0"/>
    <p:restoredTop sz="94660"/>
  </p:normalViewPr>
  <p:slideViewPr>
    <p:cSldViewPr snapToGrid="0">
      <p:cViewPr varScale="1">
        <p:scale>
          <a:sx n="78" d="100"/>
          <a:sy n="78" d="100"/>
        </p:scale>
        <p:origin x="82" y="2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E50FB6A-FA05-4279-A408-BD449B0D23C2}"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234574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50FB6A-FA05-4279-A408-BD449B0D23C2}"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3745201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50FB6A-FA05-4279-A408-BD449B0D23C2}"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14541991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E50FB6A-FA05-4279-A408-BD449B0D23C2}"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7095688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E50FB6A-FA05-4279-A408-BD449B0D23C2}" type="datetimeFigureOut">
              <a:rPr lang="en-US" smtClean="0"/>
              <a:t>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1263433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E50FB6A-FA05-4279-A408-BD449B0D23C2}"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46961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E50FB6A-FA05-4279-A408-BD449B0D23C2}" type="datetimeFigureOut">
              <a:rPr lang="en-US" smtClean="0"/>
              <a:t>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2283295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E50FB6A-FA05-4279-A408-BD449B0D23C2}" type="datetimeFigureOut">
              <a:rPr lang="en-US" smtClean="0"/>
              <a:t>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25627145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50FB6A-FA05-4279-A408-BD449B0D23C2}" type="datetimeFigureOut">
              <a:rPr lang="en-US" smtClean="0"/>
              <a:t>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197997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E50FB6A-FA05-4279-A408-BD449B0D23C2}"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3898851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E50FB6A-FA05-4279-A408-BD449B0D23C2}" type="datetimeFigureOut">
              <a:rPr lang="en-US" smtClean="0"/>
              <a:t>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68A96C-D4CE-41C7-8214-220801753539}" type="slidenum">
              <a:rPr lang="en-US" smtClean="0"/>
              <a:t>‹#›</a:t>
            </a:fld>
            <a:endParaRPr lang="en-US"/>
          </a:p>
        </p:txBody>
      </p:sp>
    </p:spTree>
    <p:extLst>
      <p:ext uri="{BB962C8B-B14F-4D97-AF65-F5344CB8AC3E}">
        <p14:creationId xmlns:p14="http://schemas.microsoft.com/office/powerpoint/2010/main" val="3506211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DDDDD">
                <a:alpha val="98824"/>
              </a:srgbClr>
            </a:gs>
            <a:gs pos="81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50FB6A-FA05-4279-A408-BD449B0D23C2}" type="datetimeFigureOut">
              <a:rPr lang="en-US" smtClean="0"/>
              <a:t>1/20/2023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68A96C-D4CE-41C7-8214-220801753539}" type="slidenum">
              <a:rPr lang="en-US" smtClean="0"/>
              <a:t>‹#›</a:t>
            </a:fld>
            <a:endParaRPr lang="en-US"/>
          </a:p>
        </p:txBody>
      </p:sp>
    </p:spTree>
    <p:extLst>
      <p:ext uri="{BB962C8B-B14F-4D97-AF65-F5344CB8AC3E}">
        <p14:creationId xmlns:p14="http://schemas.microsoft.com/office/powerpoint/2010/main" val="11426741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3328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096" y="306133"/>
            <a:ext cx="10515600" cy="893404"/>
          </a:xfrm>
        </p:spPr>
        <p:txBody>
          <a:bodyPr/>
          <a:lstStyle/>
          <a:p>
            <a:r>
              <a:rPr lang="en-US" dirty="0" smtClean="0">
                <a:latin typeface="Algerian" panose="04020705040A02060702" pitchFamily="82" charset="0"/>
              </a:rPr>
              <a:t>Delete 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7485" y="1455174"/>
            <a:ext cx="10717160" cy="5161936"/>
          </a:xfrm>
        </p:spPr>
      </p:pic>
    </p:spTree>
    <p:extLst>
      <p:ext uri="{BB962C8B-B14F-4D97-AF65-F5344CB8AC3E}">
        <p14:creationId xmlns:p14="http://schemas.microsoft.com/office/powerpoint/2010/main" val="1920452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5413" y="355294"/>
            <a:ext cx="10515600" cy="1050720"/>
          </a:xfrm>
        </p:spPr>
        <p:txBody>
          <a:bodyPr/>
          <a:lstStyle/>
          <a:p>
            <a:r>
              <a:rPr lang="en-US" dirty="0" smtClean="0">
                <a:latin typeface="Algerian" panose="04020705040A02060702" pitchFamily="82" charset="0"/>
              </a:rPr>
              <a:t>Update 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974" y="1504334"/>
            <a:ext cx="11631561" cy="5191433"/>
          </a:xfrm>
        </p:spPr>
      </p:pic>
    </p:spTree>
    <p:extLst>
      <p:ext uri="{BB962C8B-B14F-4D97-AF65-F5344CB8AC3E}">
        <p14:creationId xmlns:p14="http://schemas.microsoft.com/office/powerpoint/2010/main" val="3803033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49319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90843"/>
            <a:ext cx="9144000" cy="1525043"/>
          </a:xfrm>
        </p:spPr>
        <p:txBody>
          <a:bodyPr>
            <a:normAutofit fontScale="90000"/>
          </a:bodyPr>
          <a:lstStyle/>
          <a:p>
            <a:r>
              <a:rPr lang="en-US" dirty="0" smtClean="0">
                <a:latin typeface="Algerian" panose="04020705040A02060702" pitchFamily="82" charset="0"/>
              </a:rPr>
              <a:t>Gym Website System In </a:t>
            </a:r>
            <a:r>
              <a:rPr lang="en-US" dirty="0" err="1" smtClean="0">
                <a:latin typeface="Algerian" panose="04020705040A02060702" pitchFamily="82" charset="0"/>
              </a:rPr>
              <a:t>Asp.nET</a:t>
            </a:r>
            <a:endParaRPr lang="en-US" dirty="0">
              <a:latin typeface="Algerian" panose="04020705040A02060702" pitchFamily="82" charset="0"/>
            </a:endParaRPr>
          </a:p>
        </p:txBody>
      </p:sp>
      <p:sp>
        <p:nvSpPr>
          <p:cNvPr id="3" name="Subtitle 2"/>
          <p:cNvSpPr>
            <a:spLocks noGrp="1"/>
          </p:cNvSpPr>
          <p:nvPr>
            <p:ph type="subTitle" idx="1"/>
          </p:nvPr>
        </p:nvSpPr>
        <p:spPr>
          <a:xfrm>
            <a:off x="924232" y="2037806"/>
            <a:ext cx="11120284" cy="4820194"/>
          </a:xfrm>
        </p:spPr>
        <p:txBody>
          <a:bodyPr wrap="square" lIns="0" rIns="365760" bIns="0">
            <a:noAutofit/>
          </a:bodyPr>
          <a:lstStyle/>
          <a:p>
            <a:pPr algn="r"/>
            <a:endParaRPr lang="en-US" dirty="0" smtClean="0">
              <a:latin typeface="Arial Black" panose="020B0A04020102020204" pitchFamily="34" charset="0"/>
            </a:endParaRPr>
          </a:p>
          <a:p>
            <a:pPr algn="r"/>
            <a:endParaRPr lang="en-US" dirty="0">
              <a:latin typeface="Arial Black" panose="020B0A04020102020204" pitchFamily="34" charset="0"/>
            </a:endParaRPr>
          </a:p>
          <a:p>
            <a:pPr algn="r"/>
            <a:endParaRPr lang="en-US" dirty="0" smtClean="0">
              <a:latin typeface="Arial Black" panose="020B0A04020102020204" pitchFamily="34" charset="0"/>
            </a:endParaRPr>
          </a:p>
          <a:p>
            <a:pPr algn="r"/>
            <a:endParaRPr lang="en-US" dirty="0">
              <a:latin typeface="Arial Black" panose="020B0A04020102020204" pitchFamily="34" charset="0"/>
            </a:endParaRPr>
          </a:p>
          <a:p>
            <a:pPr algn="r"/>
            <a:endParaRPr lang="en-US" dirty="0" smtClean="0">
              <a:latin typeface="Arial Black" panose="020B0A04020102020204" pitchFamily="34" charset="0"/>
            </a:endParaRPr>
          </a:p>
          <a:p>
            <a:pPr algn="r"/>
            <a:endParaRPr lang="en-US" dirty="0">
              <a:latin typeface="Arial Black" panose="020B0A04020102020204" pitchFamily="34" charset="0"/>
            </a:endParaRPr>
          </a:p>
          <a:p>
            <a:pPr algn="r"/>
            <a:endParaRPr lang="en-US" dirty="0" smtClean="0">
              <a:latin typeface="Arial Black" panose="020B0A04020102020204" pitchFamily="34" charset="0"/>
            </a:endParaRPr>
          </a:p>
          <a:p>
            <a:pPr>
              <a:lnSpc>
                <a:spcPct val="100000"/>
              </a:lnSpc>
            </a:pPr>
            <a:r>
              <a:rPr lang="en-US" sz="1600" dirty="0" smtClean="0">
                <a:latin typeface="Arial Black" panose="020B0A04020102020204" pitchFamily="34" charset="0"/>
              </a:rPr>
              <a:t> Student Name                                                                                   Under Guidance</a:t>
            </a:r>
          </a:p>
          <a:p>
            <a:pPr>
              <a:lnSpc>
                <a:spcPct val="100000"/>
              </a:lnSpc>
            </a:pPr>
            <a:r>
              <a:rPr lang="en-US" sz="1600" dirty="0" err="1" smtClean="0">
                <a:latin typeface="Arial Black" panose="020B0A04020102020204" pitchFamily="34" charset="0"/>
              </a:rPr>
              <a:t>Rawand</a:t>
            </a:r>
            <a:r>
              <a:rPr lang="en-US" sz="1600" dirty="0" smtClean="0">
                <a:latin typeface="Arial Black" panose="020B0A04020102020204" pitchFamily="34" charset="0"/>
              </a:rPr>
              <a:t> </a:t>
            </a:r>
            <a:r>
              <a:rPr lang="en-US" sz="1600" dirty="0" err="1" smtClean="0">
                <a:latin typeface="Arial Black" panose="020B0A04020102020204" pitchFamily="34" charset="0"/>
              </a:rPr>
              <a:t>Saleem</a:t>
            </a:r>
            <a:r>
              <a:rPr lang="en-US" sz="1600" dirty="0" smtClean="0">
                <a:latin typeface="Arial Black" panose="020B0A04020102020204" pitchFamily="34" charset="0"/>
              </a:rPr>
              <a:t> </a:t>
            </a:r>
            <a:r>
              <a:rPr lang="en-US" sz="1600" dirty="0" err="1" smtClean="0">
                <a:latin typeface="Arial Black" panose="020B0A04020102020204" pitchFamily="34" charset="0"/>
              </a:rPr>
              <a:t>Aljammal</a:t>
            </a:r>
            <a:r>
              <a:rPr lang="en-US" sz="1600" dirty="0" smtClean="0">
                <a:latin typeface="Arial Black" panose="020B0A04020102020204" pitchFamily="34" charset="0"/>
              </a:rPr>
              <a:t>                                                                   Dr. </a:t>
            </a:r>
            <a:r>
              <a:rPr lang="en-US" sz="1600" dirty="0" err="1" smtClean="0">
                <a:latin typeface="Arial Black" panose="020B0A04020102020204" pitchFamily="34" charset="0"/>
              </a:rPr>
              <a:t>Alaa</a:t>
            </a:r>
            <a:r>
              <a:rPr lang="en-US" sz="1600" dirty="0" smtClean="0">
                <a:latin typeface="Arial Black" panose="020B0A04020102020204" pitchFamily="34" charset="0"/>
              </a:rPr>
              <a:t> </a:t>
            </a:r>
            <a:r>
              <a:rPr lang="en-US" sz="1600" dirty="0" err="1" smtClean="0">
                <a:latin typeface="Arial Black" panose="020B0A04020102020204" pitchFamily="34" charset="0"/>
              </a:rPr>
              <a:t>Abuthawabeh</a:t>
            </a:r>
            <a:endParaRPr lang="en-US" sz="1600" dirty="0">
              <a:latin typeface="Arial Black" panose="020B0A040201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4233" y="2037806"/>
            <a:ext cx="10314038" cy="2622684"/>
          </a:xfrm>
          <a:prstGeom prst="rect">
            <a:avLst/>
          </a:prstGeom>
        </p:spPr>
      </p:pic>
    </p:spTree>
    <p:extLst>
      <p:ext uri="{BB962C8B-B14F-4D97-AF65-F5344CB8AC3E}">
        <p14:creationId xmlns:p14="http://schemas.microsoft.com/office/powerpoint/2010/main" val="38464004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124041"/>
          </a:xfrm>
        </p:spPr>
        <p:txBody>
          <a:bodyPr>
            <a:normAutofit fontScale="90000"/>
          </a:bodyPr>
          <a:lstStyle/>
          <a:p>
            <a:pPr lvl="1" algn="ctr" rtl="0">
              <a:lnSpc>
                <a:spcPct val="90000"/>
              </a:lnSpc>
              <a:spcBef>
                <a:spcPct val="0"/>
              </a:spcBef>
            </a:pPr>
            <a:r>
              <a:rPr lang="en-US" sz="4400" dirty="0">
                <a:latin typeface="Algerian" panose="04020705040A02060702" pitchFamily="82" charset="0"/>
              </a:rPr>
              <a:t>website aim</a:t>
            </a:r>
            <a:br>
              <a:rPr lang="en-US" sz="4400" dirty="0">
                <a:latin typeface="Algerian" panose="04020705040A02060702" pitchFamily="82" charset="0"/>
              </a:rPr>
            </a:br>
            <a:endParaRPr lang="en-US" sz="4400" dirty="0">
              <a:latin typeface="Algerian" panose="04020705040A02060702" pitchFamily="82" charset="0"/>
            </a:endParaRPr>
          </a:p>
        </p:txBody>
      </p:sp>
      <p:sp>
        <p:nvSpPr>
          <p:cNvPr id="3" name="Content Placeholder 2"/>
          <p:cNvSpPr>
            <a:spLocks noGrp="1"/>
          </p:cNvSpPr>
          <p:nvPr>
            <p:ph idx="1"/>
          </p:nvPr>
        </p:nvSpPr>
        <p:spPr/>
        <p:txBody>
          <a:bodyPr/>
          <a:lstStyle/>
          <a:p>
            <a:pPr marL="0" indent="0">
              <a:buNone/>
            </a:pPr>
            <a:r>
              <a:rPr lang="en-US" dirty="0"/>
              <a:t>Every gym needs a website, however not all websites are created equally. In fact, a gym website is only as good as its ability to help you reach new customers, connect with your existing members, and improve your gym management efforts. Achieving these goals can be made easier with these important gym website features</a:t>
            </a:r>
            <a:r>
              <a:rPr lang="en-US" dirty="0" smtClean="0"/>
              <a:t>.</a:t>
            </a:r>
          </a:p>
          <a:p>
            <a:pPr marL="0" indent="0">
              <a:buNone/>
            </a:pPr>
            <a:endParaRPr lang="en-US" dirty="0"/>
          </a:p>
          <a:p>
            <a:pPr marL="0" indent="0">
              <a:buNone/>
            </a:pPr>
            <a:r>
              <a:rPr lang="en-US" dirty="0"/>
              <a:t>We live in a digital society where people are constantly on the move, which means they rely on their mobile devices. No one wants to spend more than a few seconds looking for contact information or an email opt-in feature if they want to quickly sign-up for gym updates. </a:t>
            </a:r>
          </a:p>
        </p:txBody>
      </p:sp>
    </p:spTree>
    <p:extLst>
      <p:ext uri="{BB962C8B-B14F-4D97-AF65-F5344CB8AC3E}">
        <p14:creationId xmlns:p14="http://schemas.microsoft.com/office/powerpoint/2010/main" val="804220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lgn="ctr" rtl="0">
              <a:lnSpc>
                <a:spcPct val="90000"/>
              </a:lnSpc>
              <a:spcBef>
                <a:spcPct val="0"/>
              </a:spcBef>
            </a:pPr>
            <a:r>
              <a:rPr lang="en-US" sz="3600" dirty="0">
                <a:latin typeface="Algerian" panose="04020705040A02060702" pitchFamily="82" charset="0"/>
              </a:rPr>
              <a:t>website aim</a:t>
            </a:r>
            <a:br>
              <a:rPr lang="en-US" sz="3600" dirty="0">
                <a:latin typeface="Algerian" panose="04020705040A02060702" pitchFamily="82" charset="0"/>
              </a:rPr>
            </a:br>
            <a:endParaRPr lang="en-US" sz="3600" dirty="0">
              <a:latin typeface="Algerian" panose="04020705040A02060702" pitchFamily="82" charset="0"/>
            </a:endParaRPr>
          </a:p>
        </p:txBody>
      </p:sp>
      <p:sp>
        <p:nvSpPr>
          <p:cNvPr id="3" name="Content Placeholder 2"/>
          <p:cNvSpPr>
            <a:spLocks noGrp="1"/>
          </p:cNvSpPr>
          <p:nvPr>
            <p:ph idx="1"/>
          </p:nvPr>
        </p:nvSpPr>
        <p:spPr/>
        <p:txBody>
          <a:bodyPr>
            <a:normAutofit fontScale="77500" lnSpcReduction="20000"/>
          </a:bodyPr>
          <a:lstStyle/>
          <a:p>
            <a:r>
              <a:rPr lang="en-US" dirty="0"/>
              <a:t>Make It Easy For People To Sign-up For Classes.  Have you ever visited a gym website that spent a lot of digital real estate talking about their classes? After reading about each class did you discover that you had wasted your time because you had to call to sign-up? The latter scenario is one of the top mistakes that gym owners make when creating their websites. To avoid this mistake you should give site visitors multiple opportunities to sign-up for classes. To do this implement the following strategies:</a:t>
            </a:r>
          </a:p>
          <a:p>
            <a:endParaRPr lang="en-US" dirty="0"/>
          </a:p>
          <a:p>
            <a:r>
              <a:rPr lang="en-US" dirty="0"/>
              <a:t>Current gym member sign-in. The sign-in portal should have a schedule of upcoming classes, as well as the member's previous class history and preferred payment method.</a:t>
            </a:r>
          </a:p>
          <a:p>
            <a:r>
              <a:rPr lang="en-US" dirty="0"/>
              <a:t>Each class description should have an embedded sign-up form. The form should direct current members to either sign into their profile or use their phone number (or email) to reserve their place in the class. Non-members should be encouraged to create a secure profile or use their phone number (or email) to reserve their spot in the class.</a:t>
            </a:r>
          </a:p>
        </p:txBody>
      </p:sp>
    </p:spTree>
    <p:extLst>
      <p:ext uri="{BB962C8B-B14F-4D97-AF65-F5344CB8AC3E}">
        <p14:creationId xmlns:p14="http://schemas.microsoft.com/office/powerpoint/2010/main" val="2294963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l="2000" r="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23340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097" y="0"/>
            <a:ext cx="10515600" cy="1325563"/>
          </a:xfrm>
        </p:spPr>
        <p:txBody>
          <a:bodyPr/>
          <a:lstStyle/>
          <a:p>
            <a:r>
              <a:rPr lang="en-US" dirty="0" smtClean="0">
                <a:latin typeface="Algerian" panose="04020705040A02060702" pitchFamily="82" charset="0"/>
              </a:rPr>
              <a:t>Customer 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 y="1061885"/>
            <a:ext cx="11887200" cy="5736662"/>
          </a:xfrm>
        </p:spPr>
      </p:pic>
    </p:spTree>
    <p:extLst>
      <p:ext uri="{BB962C8B-B14F-4D97-AF65-F5344CB8AC3E}">
        <p14:creationId xmlns:p14="http://schemas.microsoft.com/office/powerpoint/2010/main" val="786487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251" y="79989"/>
            <a:ext cx="10515600" cy="1325563"/>
          </a:xfrm>
        </p:spPr>
        <p:txBody>
          <a:bodyPr/>
          <a:lstStyle/>
          <a:p>
            <a:r>
              <a:rPr lang="en-US" dirty="0" smtClean="0">
                <a:latin typeface="Algerian" panose="04020705040A02060702" pitchFamily="82" charset="0"/>
              </a:rPr>
              <a:t>Trainor 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3" y="1278192"/>
            <a:ext cx="11710220" cy="5437239"/>
          </a:xfrm>
        </p:spPr>
      </p:pic>
    </p:spTree>
    <p:extLst>
      <p:ext uri="{BB962C8B-B14F-4D97-AF65-F5344CB8AC3E}">
        <p14:creationId xmlns:p14="http://schemas.microsoft.com/office/powerpoint/2010/main" val="1849506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Search</a:t>
            </a:r>
            <a:r>
              <a:rPr lang="en-US" dirty="0" smtClean="0"/>
              <a:t> </a:t>
            </a:r>
            <a:r>
              <a:rPr lang="en-US" dirty="0" smtClean="0">
                <a:latin typeface="Algerian" panose="04020705040A02060702" pitchFamily="82" charset="0"/>
              </a:rPr>
              <a:t>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0988" y="2251587"/>
            <a:ext cx="10318671" cy="3303639"/>
          </a:xfrm>
        </p:spPr>
      </p:pic>
    </p:spTree>
    <p:extLst>
      <p:ext uri="{BB962C8B-B14F-4D97-AF65-F5344CB8AC3E}">
        <p14:creationId xmlns:p14="http://schemas.microsoft.com/office/powerpoint/2010/main" val="2083512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lgerian" panose="04020705040A02060702" pitchFamily="82" charset="0"/>
              </a:rPr>
              <a:t>Schedule Interface</a:t>
            </a:r>
            <a:endParaRPr lang="en-US" dirty="0">
              <a:latin typeface="Algerian" panose="04020705040A02060702" pitchFamily="82"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7032" y="1690688"/>
            <a:ext cx="11257936" cy="4761988"/>
          </a:xfrm>
        </p:spPr>
      </p:pic>
    </p:spTree>
    <p:extLst>
      <p:ext uri="{BB962C8B-B14F-4D97-AF65-F5344CB8AC3E}">
        <p14:creationId xmlns:p14="http://schemas.microsoft.com/office/powerpoint/2010/main" val="41159965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502</TotalTime>
  <Words>334</Words>
  <Application>Microsoft Office PowerPoint</Application>
  <PresentationFormat>Widescreen</PresentationFormat>
  <Paragraphs>25</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Algerian</vt:lpstr>
      <vt:lpstr>Arial</vt:lpstr>
      <vt:lpstr>Arial Black</vt:lpstr>
      <vt:lpstr>Calibri</vt:lpstr>
      <vt:lpstr>Calibri Light</vt:lpstr>
      <vt:lpstr>Office Theme</vt:lpstr>
      <vt:lpstr>PowerPoint Presentation</vt:lpstr>
      <vt:lpstr>Gym Website System In Asp.nET</vt:lpstr>
      <vt:lpstr>website aim </vt:lpstr>
      <vt:lpstr>website aim </vt:lpstr>
      <vt:lpstr>PowerPoint Presentation</vt:lpstr>
      <vt:lpstr>Customer Interface</vt:lpstr>
      <vt:lpstr>Trainor Interface</vt:lpstr>
      <vt:lpstr>Search Interface</vt:lpstr>
      <vt:lpstr>Schedule Interface</vt:lpstr>
      <vt:lpstr>Delete Interface</vt:lpstr>
      <vt:lpstr>Update Interface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HP</cp:lastModifiedBy>
  <cp:revision>24</cp:revision>
  <dcterms:created xsi:type="dcterms:W3CDTF">2023-01-12T18:28:09Z</dcterms:created>
  <dcterms:modified xsi:type="dcterms:W3CDTF">2023-01-20T19:11:30Z</dcterms:modified>
</cp:coreProperties>
</file>

<file path=docProps/thumbnail.jpeg>
</file>